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405AE4C7-3C87-44DD-A228-34FAC7ECACD0}"/>
    <pc:docChg chg="modSld">
      <pc:chgData name="Simone Visser" userId="54cd7a28-b7a3-4d88-b719-77001579ed09" providerId="ADAL" clId="{405AE4C7-3C87-44DD-A228-34FAC7ECACD0}" dt="2023-10-10T07:37:33.320" v="5" actId="34135"/>
      <pc:docMkLst>
        <pc:docMk/>
      </pc:docMkLst>
      <pc:sldChg chg="modSp mod">
        <pc:chgData name="Simone Visser" userId="54cd7a28-b7a3-4d88-b719-77001579ed09" providerId="ADAL" clId="{405AE4C7-3C87-44DD-A228-34FAC7ECACD0}" dt="2023-10-10T07:37:33.320" v="5" actId="34135"/>
        <pc:sldMkLst>
          <pc:docMk/>
          <pc:sldMk cId="1283864544" sldId="259"/>
        </pc:sldMkLst>
        <pc:spChg chg="mod">
          <ac:chgData name="Simone Visser" userId="54cd7a28-b7a3-4d88-b719-77001579ed09" providerId="ADAL" clId="{405AE4C7-3C87-44DD-A228-34FAC7ECACD0}" dt="2023-10-10T07:37:33.320" v="5" actId="34135"/>
          <ac:spMkLst>
            <pc:docMk/>
            <pc:sldMk cId="1283864544" sldId="259"/>
            <ac:spMk id="6" creationId="{F7A83228-C7FD-9803-AD45-E74113A9C5C3}"/>
          </ac:spMkLst>
        </pc:spChg>
      </pc:sldChg>
      <pc:sldChg chg="modSp mod">
        <pc:chgData name="Simone Visser" userId="54cd7a28-b7a3-4d88-b719-77001579ed09" providerId="ADAL" clId="{405AE4C7-3C87-44DD-A228-34FAC7ECACD0}" dt="2023-10-10T07:37:18.240" v="2" actId="34135"/>
        <pc:sldMkLst>
          <pc:docMk/>
          <pc:sldMk cId="1349283909" sldId="286"/>
        </pc:sldMkLst>
        <pc:spChg chg="mod">
          <ac:chgData name="Simone Visser" userId="54cd7a28-b7a3-4d88-b719-77001579ed09" providerId="ADAL" clId="{405AE4C7-3C87-44DD-A228-34FAC7ECACD0}" dt="2023-10-10T07:37:18.240" v="2" actId="34135"/>
          <ac:spMkLst>
            <pc:docMk/>
            <pc:sldMk cId="1349283909" sldId="286"/>
            <ac:spMk id="8" creationId="{E16D3816-2FE1-77BE-5939-2ACEEEDA57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ding, persoon, bloem, buitenshuis">
            <a:extLst>
              <a:ext uri="{FF2B5EF4-FFF2-40B4-BE49-F238E27FC236}">
                <a16:creationId xmlns:a16="http://schemas.microsoft.com/office/drawing/2014/main" id="{969A1878-2FA9-5E1C-8669-0871F43156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9346" y="5066917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8277" y="5395272"/>
            <a:ext cx="21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groente&#10;&#10;Automatisch gegenereerde beschrijving">
            <a:extLst>
              <a:ext uri="{FF2B5EF4-FFF2-40B4-BE49-F238E27FC236}">
                <a16:creationId xmlns:a16="http://schemas.microsoft.com/office/drawing/2014/main" id="{00200928-016F-9695-9B2F-CC59A96AA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&#10;&#10;Automatisch gegenereerde beschrijving">
            <a:extLst>
              <a:ext uri="{FF2B5EF4-FFF2-40B4-BE49-F238E27FC236}">
                <a16:creationId xmlns:a16="http://schemas.microsoft.com/office/drawing/2014/main" id="{9A4C68D9-50C5-7903-5815-AA107A52C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ulp, Vrouwentulp, lente&#10;&#10;Automatisch gegenereerde beschrijving">
            <a:extLst>
              <a:ext uri="{FF2B5EF4-FFF2-40B4-BE49-F238E27FC236}">
                <a16:creationId xmlns:a16="http://schemas.microsoft.com/office/drawing/2014/main" id="{FCA2386D-C06E-1615-B6C4-0B9D6B0D2D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grafische vormgeving&#10;&#10;Automatisch gegenereerde beschrijving">
            <a:extLst>
              <a:ext uri="{FF2B5EF4-FFF2-40B4-BE49-F238E27FC236}">
                <a16:creationId xmlns:a16="http://schemas.microsoft.com/office/drawing/2014/main" id="{23F1916D-33E7-2A8B-711F-1D44DC89BE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67999704-D839-151C-EFB4-E33FC8ADC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winter, sneeuw&#10;&#10;Automatisch gegenereerde beschrijving">
            <a:extLst>
              <a:ext uri="{FF2B5EF4-FFF2-40B4-BE49-F238E27FC236}">
                <a16:creationId xmlns:a16="http://schemas.microsoft.com/office/drawing/2014/main" id="{9F21D277-A594-858F-9D1B-3F42F9BF73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Kinderkunst, diagram, clipart&#10;&#10;Automatisch gegenereerde beschrijving">
            <a:extLst>
              <a:ext uri="{FF2B5EF4-FFF2-40B4-BE49-F238E27FC236}">
                <a16:creationId xmlns:a16="http://schemas.microsoft.com/office/drawing/2014/main" id="{D5C6FCA2-0D5E-1BC4-75FA-A29D7C805D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04A8AC81-D384-EA46-1F7D-79CBDE1256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73FEFA70-7F28-ED47-D9DD-AEA78D0F30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6A40AEBD-6671-ACA0-C4BC-850157F88C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B90C1A29-821E-A79E-FA01-4A1D42A801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F506C19A-CE61-B802-4EE5-AA3855F98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peuter, baby&#10;&#10;Automatisch gegenereerde beschrijving">
            <a:extLst>
              <a:ext uri="{FF2B5EF4-FFF2-40B4-BE49-F238E27FC236}">
                <a16:creationId xmlns:a16="http://schemas.microsoft.com/office/drawing/2014/main" id="{F56A3BF8-9DAC-7656-AD71-E6C04178BA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baby, gras&#10;&#10;Automatisch gegenereerde beschrijving">
            <a:extLst>
              <a:ext uri="{FF2B5EF4-FFF2-40B4-BE49-F238E27FC236}">
                <a16:creationId xmlns:a16="http://schemas.microsoft.com/office/drawing/2014/main" id="{918993DB-B389-DE07-AF8E-8D04BBF42A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8967" y="2192334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buitenshuis, bloem&#10;&#10;Automatisch gegenereerde beschrijving">
            <a:extLst>
              <a:ext uri="{FF2B5EF4-FFF2-40B4-BE49-F238E27FC236}">
                <a16:creationId xmlns:a16="http://schemas.microsoft.com/office/drawing/2014/main" id="{639AD3F9-F42C-6A48-8F8E-BC451E501E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jongen, tekst, kleding&#10;&#10;Automatisch gegenereerde beschrijving">
            <a:extLst>
              <a:ext uri="{FF2B5EF4-FFF2-40B4-BE49-F238E27FC236}">
                <a16:creationId xmlns:a16="http://schemas.microsoft.com/office/drawing/2014/main" id="{11966D46-D76C-4B50-6992-C9344CE28A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FE639BEB-5FF2-3DA3-6648-220C70A627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bloem, Graphics&#10;&#10;Automatisch gegenereerde beschrijving">
            <a:extLst>
              <a:ext uri="{FF2B5EF4-FFF2-40B4-BE49-F238E27FC236}">
                <a16:creationId xmlns:a16="http://schemas.microsoft.com/office/drawing/2014/main" id="{8903D74A-75D3-6207-32E5-DD8DAD0E72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lant, buitenshuis, gras, tekst&#10;&#10;Automatisch gegenereerde beschrijving">
            <a:extLst>
              <a:ext uri="{FF2B5EF4-FFF2-40B4-BE49-F238E27FC236}">
                <a16:creationId xmlns:a16="http://schemas.microsoft.com/office/drawing/2014/main" id="{6FEEA61C-21BB-60B0-AAFA-28B96111B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diagram&#10;&#10;Automatisch gegenereerde beschrijving">
            <a:extLst>
              <a:ext uri="{FF2B5EF4-FFF2-40B4-BE49-F238E27FC236}">
                <a16:creationId xmlns:a16="http://schemas.microsoft.com/office/drawing/2014/main" id="{4EA890B6-EC07-BDE0-A2FB-C2F55C5DD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ulp, persoon, tekst, glimlach&#10;&#10;Automatisch gegenereerde beschrijving">
            <a:extLst>
              <a:ext uri="{FF2B5EF4-FFF2-40B4-BE49-F238E27FC236}">
                <a16:creationId xmlns:a16="http://schemas.microsoft.com/office/drawing/2014/main" id="{FCECE9B1-5977-A0A2-5E6E-F798ED3772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bloem, narcis, schermopname&#10;&#10;Automatisch gegenereerde beschrijving">
            <a:extLst>
              <a:ext uri="{FF2B5EF4-FFF2-40B4-BE49-F238E27FC236}">
                <a16:creationId xmlns:a16="http://schemas.microsoft.com/office/drawing/2014/main" id="{2F95A074-F9FF-250E-61D5-72C67DBF2A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EBDF7BEF-E85E-5BD6-7AD0-5D1671A52E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31BFB3C9-C5FB-1113-9DD9-B3F08C42D4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61842" y="2034600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DF36CECF-7EE9-0598-B548-61D74A706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B4094388-F787-B639-60DE-3B12B71177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ad, esdoorn, val&#10;&#10;Automatisch gegenereerde beschrijving">
            <a:extLst>
              <a:ext uri="{FF2B5EF4-FFF2-40B4-BE49-F238E27FC236}">
                <a16:creationId xmlns:a16="http://schemas.microsoft.com/office/drawing/2014/main" id="{E5489357-B0C9-FB15-D753-168D9976D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ontwerp, Rechthoek&#10;&#10;Automatisch gegenereerde beschrijving">
            <a:extLst>
              <a:ext uri="{FF2B5EF4-FFF2-40B4-BE49-F238E27FC236}">
                <a16:creationId xmlns:a16="http://schemas.microsoft.com/office/drawing/2014/main" id="{929EB46E-E110-AB60-CB83-D5271F746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grond, Lokale gerechten&#10;&#10;Automatisch gegenereerde beschrijving">
            <a:extLst>
              <a:ext uri="{FF2B5EF4-FFF2-40B4-BE49-F238E27FC236}">
                <a16:creationId xmlns:a16="http://schemas.microsoft.com/office/drawing/2014/main" id="{7C7A7BEB-7C8F-8487-7E7B-B008F85842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5</cp:revision>
  <dcterms:created xsi:type="dcterms:W3CDTF">2023-10-09T07:48:23Z</dcterms:created>
  <dcterms:modified xsi:type="dcterms:W3CDTF">2023-10-10T07:37:34Z</dcterms:modified>
</cp:coreProperties>
</file>