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e Visser" userId="54cd7a28-b7a3-4d88-b719-77001579ed09" providerId="ADAL" clId="{405AE4C7-3C87-44DD-A228-34FAC7ECACD0}"/>
    <pc:docChg chg="modSld">
      <pc:chgData name="Simone Visser" userId="54cd7a28-b7a3-4d88-b719-77001579ed09" providerId="ADAL" clId="{405AE4C7-3C87-44DD-A228-34FAC7ECACD0}" dt="2023-10-10T07:37:33.320" v="5" actId="34135"/>
      <pc:docMkLst>
        <pc:docMk/>
      </pc:docMkLst>
      <pc:sldChg chg="modSp mod">
        <pc:chgData name="Simone Visser" userId="54cd7a28-b7a3-4d88-b719-77001579ed09" providerId="ADAL" clId="{405AE4C7-3C87-44DD-A228-34FAC7ECACD0}" dt="2023-10-10T07:37:33.320" v="5" actId="34135"/>
        <pc:sldMkLst>
          <pc:docMk/>
          <pc:sldMk cId="1283864544" sldId="259"/>
        </pc:sldMkLst>
        <pc:spChg chg="mod">
          <ac:chgData name="Simone Visser" userId="54cd7a28-b7a3-4d88-b719-77001579ed09" providerId="ADAL" clId="{405AE4C7-3C87-44DD-A228-34FAC7ECACD0}" dt="2023-10-10T07:37:33.320" v="5" actId="34135"/>
          <ac:spMkLst>
            <pc:docMk/>
            <pc:sldMk cId="1283864544" sldId="259"/>
            <ac:spMk id="6" creationId="{F7A83228-C7FD-9803-AD45-E74113A9C5C3}"/>
          </ac:spMkLst>
        </pc:spChg>
      </pc:sldChg>
      <pc:sldChg chg="modSp mod">
        <pc:chgData name="Simone Visser" userId="54cd7a28-b7a3-4d88-b719-77001579ed09" providerId="ADAL" clId="{405AE4C7-3C87-44DD-A228-34FAC7ECACD0}" dt="2023-10-10T07:37:18.240" v="2" actId="34135"/>
        <pc:sldMkLst>
          <pc:docMk/>
          <pc:sldMk cId="1349283909" sldId="286"/>
        </pc:sldMkLst>
        <pc:spChg chg="mod">
          <ac:chgData name="Simone Visser" userId="54cd7a28-b7a3-4d88-b719-77001579ed09" providerId="ADAL" clId="{405AE4C7-3C87-44DD-A228-34FAC7ECACD0}" dt="2023-10-10T07:37:18.240" v="2" actId="34135"/>
          <ac:spMkLst>
            <pc:docMk/>
            <pc:sldMk cId="1349283909" sldId="286"/>
            <ac:spMk id="8" creationId="{E16D3816-2FE1-77BE-5939-2ACEEEDA57E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C82A2F-C9FD-9356-C768-6DC358B94C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6005876-E94E-259B-F17E-77C141D29C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6426BFA-E6C9-4103-B159-1C5A958C4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10-10-2023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D4798CA-97B6-CE46-FE4D-8784E6BDD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E8A2979-097A-DD7F-9D0D-D724001B4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4751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BFBA79-FA3E-0E06-8D11-23C705132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82E0DBE-DA1E-1915-7B21-CAA410ADF5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143D23A-DD70-B253-6A3B-7D419930B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10-10-2023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FF349AE-233A-11B8-0262-8D2B0C0DF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3129C1D-BE1E-1471-B942-D428744B2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3612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7F38C1B-126B-8102-76EB-BA51FD25F8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6A7C2CF-E7B5-923F-E292-49AB089F43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3332CA6-3D4D-46F1-E21C-2FAB640E9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10-10-2023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0C40BB7-9347-5D5B-EB10-A20904537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72E2FA2-32A3-877C-CEA2-118E42889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8912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C4FE3A-3C95-9AA0-AC77-4A3D20435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A6BCAE9-0883-5286-2C5B-220DBB5BA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3901023-BFC3-B319-B86B-6560F1507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10-10-2023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71BC318-907B-A5B8-2AA2-A7A7B9EBE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33383AB-711A-3D15-22C8-D484AC7D8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1867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658821-D587-4B6A-EC70-2C98CB305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11A4A48-D4AB-5C4E-DB93-ACFDE366B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A82E363-3E46-A827-4F34-C3497BF4B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10-10-2023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6093F36-9F4E-CEC6-76E9-3E10F8265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A91B9D1-ADC4-A6B1-17CC-BFDBD735B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7027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0E1E21-701E-638F-CBA0-7FFE4E785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AFB378D-96C0-D56D-DCBC-F81152FCD0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0AD14AD-4030-E9BE-E6E1-F9227B7221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DE321A8-0A6D-D9BB-A841-DC2A5ED85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10-10-2023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79AA75E-6A20-89E3-1ABD-341E61C10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AFAF173-A802-EBBE-43AB-496FE05E0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2362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5F23BD-6031-7BAA-0ABC-FBB5878FE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84095AE-CD08-A74F-44AA-CB04A02609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9CE8979-F408-8D23-E141-31C95E3144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B116E6D-6833-0B26-25BC-D42E40DA57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F0E6B42-0532-E09F-61F1-DF07D2F148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D11D1F9-B228-D639-1ACF-0C31BCACB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10-10-2023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19FA333-0A35-37DE-5DC1-93142F0B1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0565C4B-C153-DCB6-CC82-07F974BA6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3856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A13EB9-CB3D-87AF-E93A-BA5B7AB31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532DBAB-710C-EA1E-CDEE-55539E2DA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10-10-2023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AEE29C7-AA40-B12B-AE69-290092103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622FBBE-CA5E-8CA8-4844-FC5AB77AD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31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AFF8492-D246-45D6-6960-EA7E0E552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10-10-2023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3D028D2-5CD3-32C5-B8A7-0E21B4149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3C07239-A2A5-E904-B98E-3A187044A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540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0121FE-CC56-9727-0B35-A9AE1154D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54DCDA0-FF2B-80B2-6537-B8394D74D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244C80A-6C9B-4735-1C11-CDF8B8FEE7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AF2043D-D523-6FCF-B47C-4AC4560F6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10-10-2023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7605904-A4C6-D35B-7898-D554C909B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CD7B38F-240C-3162-30B2-B0F0CB4BC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4138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042A6A-36CE-46E8-2C45-81B9D06AD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F753155-C141-C5D1-0AA5-AF3AAA784D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BB83A3A-A8A9-FF61-94D5-64DCF52A0B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33B4608-72E7-0C16-1673-817894F5A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10-10-2023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4326AE3-E441-EEB0-5E91-04420CF26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DAFBDF6-60D2-AC00-FDF3-66B312411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0683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573EA42-0C99-E4F9-960E-C2E732A4D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111260D-B537-ABC0-235E-3A2F74AA9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5F68631-5774-9EA1-A1B7-1740380E4E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F78D6-4CC0-40D5-A769-D50DA5B397B8}" type="datetimeFigureOut">
              <a:rPr lang="nl-NL" smtClean="0"/>
              <a:t>10-10-2023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C3F89B9-D6FB-3000-C58B-10AEED95D2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6800A81-4200-D421-0E77-59A861C1FA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9486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Rectangle 13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kleding, persoon, bloem, buitenshuis">
            <a:extLst>
              <a:ext uri="{FF2B5EF4-FFF2-40B4-BE49-F238E27FC236}">
                <a16:creationId xmlns:a16="http://schemas.microsoft.com/office/drawing/2014/main" id="{969A1878-2FA9-5E1C-8669-0871F43156D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504412CC-2F8F-02D6-A7C0-F5C4A4E4CAD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350705" y="4732532"/>
            <a:ext cx="21094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E16D3816-2FE1-77BE-5939-2ACEEEDA57E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459346" y="5066917"/>
            <a:ext cx="20008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E3CA7613-491A-3AE3-5BEF-09EE9332E85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350705" y="4401162"/>
            <a:ext cx="20008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309DAA4D-0E07-BD02-8E75-765BC9D071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278277" y="5395272"/>
            <a:ext cx="2181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1349283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buitenshuis, plant, groente&#10;&#10;Automatisch gegenereerde beschrijving">
            <a:extLst>
              <a:ext uri="{FF2B5EF4-FFF2-40B4-BE49-F238E27FC236}">
                <a16:creationId xmlns:a16="http://schemas.microsoft.com/office/drawing/2014/main" id="{00200928-016F-9695-9B2F-CC59A96AAC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260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kleding&#10;&#10;Automatisch gegenereerde beschrijving">
            <a:extLst>
              <a:ext uri="{FF2B5EF4-FFF2-40B4-BE49-F238E27FC236}">
                <a16:creationId xmlns:a16="http://schemas.microsoft.com/office/drawing/2014/main" id="{9A4C68D9-50C5-7903-5815-AA107A52C1E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F3CDED7A-8761-EAD8-32CE-092D00C8A46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77050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1653A34-3986-0E8E-9E80-C1EA30D8E07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05218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0D8D1FA-DF1E-7BD3-DC27-17579716EB8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77050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41FE65D4-EEEE-23E8-38E1-7C724855F94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05218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731271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tulp, Vrouwentulp, lente&#10;&#10;Automatisch gegenereerde beschrijving">
            <a:extLst>
              <a:ext uri="{FF2B5EF4-FFF2-40B4-BE49-F238E27FC236}">
                <a16:creationId xmlns:a16="http://schemas.microsoft.com/office/drawing/2014/main" id="{FCA2386D-C06E-1615-B6C4-0B9D6B0D2D7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963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schermopname, brief, grafische vormgeving&#10;&#10;Automatisch gegenereerde beschrijving">
            <a:extLst>
              <a:ext uri="{FF2B5EF4-FFF2-40B4-BE49-F238E27FC236}">
                <a16:creationId xmlns:a16="http://schemas.microsoft.com/office/drawing/2014/main" id="{23F1916D-33E7-2A8B-711F-1D44DC89BE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09DEA072-204B-27DF-C96C-4F0E1F4D2E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942483" y="3152001"/>
            <a:ext cx="4492043" cy="1990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524180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Graphics, grafische vormgeving, logo&#10;&#10;Automatisch gegenereerde beschrijving">
            <a:extLst>
              <a:ext uri="{FF2B5EF4-FFF2-40B4-BE49-F238E27FC236}">
                <a16:creationId xmlns:a16="http://schemas.microsoft.com/office/drawing/2014/main" id="{67999704-D839-151C-EFB4-E33FC8ADC86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8560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schermopname, winter, sneeuw&#10;&#10;Automatisch gegenereerde beschrijving">
            <a:extLst>
              <a:ext uri="{FF2B5EF4-FFF2-40B4-BE49-F238E27FC236}">
                <a16:creationId xmlns:a16="http://schemas.microsoft.com/office/drawing/2014/main" id="{9F21D277-A594-858F-9D1B-3F42F9BF73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0557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ening, Kinderkunst, diagram, clipart&#10;&#10;Automatisch gegenereerde beschrijving">
            <a:extLst>
              <a:ext uri="{FF2B5EF4-FFF2-40B4-BE49-F238E27FC236}">
                <a16:creationId xmlns:a16="http://schemas.microsoft.com/office/drawing/2014/main" id="{D5C6FCA2-0D5E-1BC4-75FA-A29D7C805DF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49FEBC76-F43C-1713-CFF0-2A185D7513F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38800" y="1074933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5B4F0BF9-71A5-3C3A-DC6D-1CBEF8AE5CA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66968" y="1074932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04109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buitenshuis, plant, kleding&#10;&#10;Automatisch gegenereerde beschrijving">
            <a:extLst>
              <a:ext uri="{FF2B5EF4-FFF2-40B4-BE49-F238E27FC236}">
                <a16:creationId xmlns:a16="http://schemas.microsoft.com/office/drawing/2014/main" id="{04A8AC81-D384-EA46-1F7D-79CBDE12562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442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schermopname, diagram, Lettertype&#10;&#10;Automatisch gegenereerde beschrijving">
            <a:extLst>
              <a:ext uri="{FF2B5EF4-FFF2-40B4-BE49-F238E27FC236}">
                <a16:creationId xmlns:a16="http://schemas.microsoft.com/office/drawing/2014/main" id="{73FEFA70-7F28-ED47-D9DD-AEA78D0F30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B769BB7-D708-3734-2D04-D73F72ACEB9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77050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FD599FE-E823-24C2-64CA-E53132CD1B8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05218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EBAEF4C1-8D99-D5F4-83DE-AD4F5B715FF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72767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2CF952E-368C-293B-4096-18E4A1F27B1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00935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4983225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bloem, plant, narcis, lente&#10;&#10;Automatisch gegenereerde beschrijving">
            <a:extLst>
              <a:ext uri="{FF2B5EF4-FFF2-40B4-BE49-F238E27FC236}">
                <a16:creationId xmlns:a16="http://schemas.microsoft.com/office/drawing/2014/main" id="{6A40AEBD-6671-ACA0-C4BC-850157F88C0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450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 descr="Afbeelding met tekst, schermopname, Lettertype, nummer&#10;&#10;Automatisch gegenereerde beschrijving">
            <a:extLst>
              <a:ext uri="{FF2B5EF4-FFF2-40B4-BE49-F238E27FC236}">
                <a16:creationId xmlns:a16="http://schemas.microsoft.com/office/drawing/2014/main" id="{B90C1A29-821E-A79E-FA01-4A1D42A801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9627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Kinderkunst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F506C19A-CE61-B802-4EE5-AA3855F9859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4030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kleding, peuter, baby&#10;&#10;Automatisch gegenereerde beschrijving">
            <a:extLst>
              <a:ext uri="{FF2B5EF4-FFF2-40B4-BE49-F238E27FC236}">
                <a16:creationId xmlns:a16="http://schemas.microsoft.com/office/drawing/2014/main" id="{F56A3BF8-9DAC-7656-AD71-E6C04178BAA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0038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bloem, plant, baby, gras&#10;&#10;Automatisch gegenereerde beschrijving">
            <a:extLst>
              <a:ext uri="{FF2B5EF4-FFF2-40B4-BE49-F238E27FC236}">
                <a16:creationId xmlns:a16="http://schemas.microsoft.com/office/drawing/2014/main" id="{918993DB-B389-DE07-AF8E-8D04BBF42A3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9653836-DD9A-BD75-C68A-2E18B8B098B9}"/>
              </a:ext>
            </a:extLst>
          </p:cNvPr>
          <p:cNvSpPr txBox="1"/>
          <p:nvPr/>
        </p:nvSpPr>
        <p:spPr>
          <a:xfrm>
            <a:off x="7377050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71B16BB-390A-DB50-A43A-3D5A97A5AE3A}"/>
              </a:ext>
            </a:extLst>
          </p:cNvPr>
          <p:cNvSpPr txBox="1"/>
          <p:nvPr/>
        </p:nvSpPr>
        <p:spPr>
          <a:xfrm>
            <a:off x="8805218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3D5C373-3127-3516-BFC2-F94CFEB43B9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72767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E86F73BF-D076-DA62-2570-D2C7DDD0AA1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00935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7C9B58AE-E73E-3C2B-B2C5-4195C139E80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58967" y="2192334"/>
            <a:ext cx="4492043" cy="1990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42540197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persoon, kleding, buitenshuis, bloem&#10;&#10;Automatisch gegenereerde beschrijving">
            <a:extLst>
              <a:ext uri="{FF2B5EF4-FFF2-40B4-BE49-F238E27FC236}">
                <a16:creationId xmlns:a16="http://schemas.microsoft.com/office/drawing/2014/main" id="{639AD3F9-F42C-6A48-8F8E-BC451E501E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2231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bloem, jongen, tekst, kleding&#10;&#10;Automatisch gegenereerde beschrijving">
            <a:extLst>
              <a:ext uri="{FF2B5EF4-FFF2-40B4-BE49-F238E27FC236}">
                <a16:creationId xmlns:a16="http://schemas.microsoft.com/office/drawing/2014/main" id="{11966D46-D76C-4B50-6992-C9344CE28AD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E01FD75-9492-7512-F748-2D88B3A9077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74803" y="1074932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06DDFB5-0DD3-5A3D-4CC6-5D5652EB5C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02971" y="1074931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665710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bloem, bloemblaadje, plant&#10;&#10;Automatisch gegenereerde beschrijving">
            <a:extLst>
              <a:ext uri="{FF2B5EF4-FFF2-40B4-BE49-F238E27FC236}">
                <a16:creationId xmlns:a16="http://schemas.microsoft.com/office/drawing/2014/main" id="{FE639BEB-5FF2-3DA3-6648-220C70A627F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DDF012C9-E649-F9A9-C2E6-3FFBF9E2833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41578" y="1076214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4F05321-A534-114D-1606-69DB7F8B8A2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769746" y="1076213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32638695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Kinderkunst, clipart, bloem, Graphics&#10;&#10;Automatisch gegenereerde beschrijving">
            <a:extLst>
              <a:ext uri="{FF2B5EF4-FFF2-40B4-BE49-F238E27FC236}">
                <a16:creationId xmlns:a16="http://schemas.microsoft.com/office/drawing/2014/main" id="{8903D74A-75D3-6207-32E5-DD8DAD0E721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4740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plant, buitenshuis, gras, tekst&#10;&#10;Automatisch gegenereerde beschrijving">
            <a:extLst>
              <a:ext uri="{FF2B5EF4-FFF2-40B4-BE49-F238E27FC236}">
                <a16:creationId xmlns:a16="http://schemas.microsoft.com/office/drawing/2014/main" id="{6FEEA61C-21BB-60B0-AAFA-28B96111B0F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0357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schermopname, Lettertype, diagram&#10;&#10;Automatisch gegenereerde beschrijving">
            <a:extLst>
              <a:ext uri="{FF2B5EF4-FFF2-40B4-BE49-F238E27FC236}">
                <a16:creationId xmlns:a16="http://schemas.microsoft.com/office/drawing/2014/main" id="{4EA890B6-EC07-BDE0-A2FB-C2F55C5DD51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A0C92283-314F-ADF2-19CA-32F7636124D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72767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B632E81-A260-9D29-059A-78629E22DC6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00935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77C19FC-10B7-DD40-83F9-402FB247CC5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64240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1FECDAC8-A5C1-7A0C-1E6C-C3B044F1C2C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792408" y="1083984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3077391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ulp, persoon, tekst, glimlach&#10;&#10;Automatisch gegenereerde beschrijving">
            <a:extLst>
              <a:ext uri="{FF2B5EF4-FFF2-40B4-BE49-F238E27FC236}">
                <a16:creationId xmlns:a16="http://schemas.microsoft.com/office/drawing/2014/main" id="{FCECE9B1-5977-A0A2-5E6E-F798ED3772F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718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 descr="Afbeelding met tekst, bloem, narcis, schermopname&#10;&#10;Automatisch gegenereerde beschrijving">
            <a:extLst>
              <a:ext uri="{FF2B5EF4-FFF2-40B4-BE49-F238E27FC236}">
                <a16:creationId xmlns:a16="http://schemas.microsoft.com/office/drawing/2014/main" id="{2F95A074-F9FF-250E-61D5-72C67DBF2A4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6281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Kinderkunst, clipart, Graphics, tekening&#10;&#10;Automatisch gegenereerde beschrijving">
            <a:extLst>
              <a:ext uri="{FF2B5EF4-FFF2-40B4-BE49-F238E27FC236}">
                <a16:creationId xmlns:a16="http://schemas.microsoft.com/office/drawing/2014/main" id="{EBDF7BEF-E85E-5BD6-7AD0-5D1671A52E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630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Afbeelding 4" descr="Afbeelding met tekst, plant, bloemblaadje, bloem&#10;&#10;Automatisch gegenereerde beschrijving">
            <a:extLst>
              <a:ext uri="{FF2B5EF4-FFF2-40B4-BE49-F238E27FC236}">
                <a16:creationId xmlns:a16="http://schemas.microsoft.com/office/drawing/2014/main" id="{31BFB3C9-C5FB-1113-9DD9-B3F08C42D47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C6BFA9FA-5704-6B4E-5BFF-794A6021287D}"/>
              </a:ext>
            </a:extLst>
          </p:cNvPr>
          <p:cNvSpPr txBox="1"/>
          <p:nvPr/>
        </p:nvSpPr>
        <p:spPr>
          <a:xfrm>
            <a:off x="9350705" y="4401162"/>
            <a:ext cx="20008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1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7A83228-C7FD-9803-AD45-E74113A9C5C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261842" y="2034600"/>
            <a:ext cx="23554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1283864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schermopname, brief, Lettertype&#10;&#10;Automatisch gegenereerde beschrijving">
            <a:extLst>
              <a:ext uri="{FF2B5EF4-FFF2-40B4-BE49-F238E27FC236}">
                <a16:creationId xmlns:a16="http://schemas.microsoft.com/office/drawing/2014/main" id="{DF36CECF-7EE9-0598-B548-61D74A7067D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68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Graphics, grafische vormgeving, clipart&#10;&#10;Automatisch gegenereerde beschrijving">
            <a:extLst>
              <a:ext uri="{FF2B5EF4-FFF2-40B4-BE49-F238E27FC236}">
                <a16:creationId xmlns:a16="http://schemas.microsoft.com/office/drawing/2014/main" id="{B4094388-F787-B639-60DE-3B12B71177C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906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blad, esdoorn, val&#10;&#10;Automatisch gegenereerde beschrijving">
            <a:extLst>
              <a:ext uri="{FF2B5EF4-FFF2-40B4-BE49-F238E27FC236}">
                <a16:creationId xmlns:a16="http://schemas.microsoft.com/office/drawing/2014/main" id="{E5489357-B0C9-FB15-D753-168D9976D3C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42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schermopname, ontwerp, Rechthoek&#10;&#10;Automatisch gegenereerde beschrijving">
            <a:extLst>
              <a:ext uri="{FF2B5EF4-FFF2-40B4-BE49-F238E27FC236}">
                <a16:creationId xmlns:a16="http://schemas.microsoft.com/office/drawing/2014/main" id="{929EB46E-E110-AB60-CB83-D5271F74674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56942F2B-04B2-255E-D6D1-AD75FC10245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65961" y="1074933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DFA3E4A-05B8-F158-7DAC-18EC04D8ECB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94129" y="1074932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F465EDAA-BF70-4C47-87AC-BE25C02E327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02701" y="1074933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1B03A9DB-4653-7D5A-5090-966BE3825EE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30869" y="1074932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3812856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buitenshuis, grond, Lokale gerechten&#10;&#10;Automatisch gegenereerde beschrijving">
            <a:extLst>
              <a:ext uri="{FF2B5EF4-FFF2-40B4-BE49-F238E27FC236}">
                <a16:creationId xmlns:a16="http://schemas.microsoft.com/office/drawing/2014/main" id="{7C7A7BEB-7C8F-8487-7E7B-B008F85842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99257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0</Words>
  <Application>Microsoft Office PowerPoint</Application>
  <PresentationFormat>Breedbeeld</PresentationFormat>
  <Paragraphs>0</Paragraphs>
  <Slides>30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Simone Visser</dc:creator>
  <cp:lastModifiedBy>Simone Visser</cp:lastModifiedBy>
  <cp:revision>5</cp:revision>
  <dcterms:created xsi:type="dcterms:W3CDTF">2023-10-09T07:48:23Z</dcterms:created>
  <dcterms:modified xsi:type="dcterms:W3CDTF">2023-10-10T07:37:34Z</dcterms:modified>
</cp:coreProperties>
</file>